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257" r:id="rId3"/>
    <p:sldId id="258" r:id="rId4"/>
    <p:sldId id="283" r:id="rId5"/>
    <p:sldId id="265" r:id="rId6"/>
    <p:sldId id="259" r:id="rId7"/>
    <p:sldId id="260" r:id="rId8"/>
    <p:sldId id="263" r:id="rId9"/>
    <p:sldId id="264" r:id="rId10"/>
    <p:sldId id="284" r:id="rId11"/>
    <p:sldId id="267" r:id="rId12"/>
    <p:sldId id="268" r:id="rId13"/>
    <p:sldId id="269" r:id="rId14"/>
    <p:sldId id="270" r:id="rId15"/>
    <p:sldId id="271" r:id="rId16"/>
    <p:sldId id="278" r:id="rId17"/>
    <p:sldId id="279" r:id="rId18"/>
    <p:sldId id="280" r:id="rId19"/>
    <p:sldId id="294" r:id="rId20"/>
    <p:sldId id="285" r:id="rId21"/>
    <p:sldId id="286" r:id="rId22"/>
    <p:sldId id="293" r:id="rId23"/>
    <p:sldId id="277" r:id="rId24"/>
    <p:sldId id="273" r:id="rId25"/>
    <p:sldId id="287" r:id="rId26"/>
    <p:sldId id="288" r:id="rId27"/>
    <p:sldId id="289" r:id="rId28"/>
    <p:sldId id="290" r:id="rId29"/>
    <p:sldId id="291" r:id="rId30"/>
    <p:sldId id="292" r:id="rId31"/>
    <p:sldId id="26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6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7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614A92-3AFD-451D-A11A-06ACE4F717C8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ADF14-C45E-4786-A1CC-6590A53F0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23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ADF14-C45E-4786-A1CC-6590A53F07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65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23DB4363-F46A-40A7-9650-6684DDCD2CA5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A092314-FB2A-4667-94DB-458410717CE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762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B4363-F46A-40A7-9650-6684DDCD2CA5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2314-FB2A-4667-94DB-458410717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758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B4363-F46A-40A7-9650-6684DDCD2CA5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2314-FB2A-4667-94DB-458410717CE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0405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B4363-F46A-40A7-9650-6684DDCD2CA5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2314-FB2A-4667-94DB-458410717CE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8195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B4363-F46A-40A7-9650-6684DDCD2CA5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2314-FB2A-4667-94DB-458410717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430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B4363-F46A-40A7-9650-6684DDCD2CA5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2314-FB2A-4667-94DB-458410717CE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7043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B4363-F46A-40A7-9650-6684DDCD2CA5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2314-FB2A-4667-94DB-458410717CE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231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B4363-F46A-40A7-9650-6684DDCD2CA5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2314-FB2A-4667-94DB-458410717CE8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664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B4363-F46A-40A7-9650-6684DDCD2CA5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2314-FB2A-4667-94DB-458410717CE8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467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B4363-F46A-40A7-9650-6684DDCD2CA5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2314-FB2A-4667-94DB-458410717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749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B4363-F46A-40A7-9650-6684DDCD2CA5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2314-FB2A-4667-94DB-458410717CE8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059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B4363-F46A-40A7-9650-6684DDCD2CA5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2314-FB2A-4667-94DB-458410717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61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B4363-F46A-40A7-9650-6684DDCD2CA5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2314-FB2A-4667-94DB-458410717CE8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068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B4363-F46A-40A7-9650-6684DDCD2CA5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2314-FB2A-4667-94DB-458410717CE8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489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B4363-F46A-40A7-9650-6684DDCD2CA5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2314-FB2A-4667-94DB-458410717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91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B4363-F46A-40A7-9650-6684DDCD2CA5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2314-FB2A-4667-94DB-458410717CE8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002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B4363-F46A-40A7-9650-6684DDCD2CA5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2314-FB2A-4667-94DB-458410717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151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3DB4363-F46A-40A7-9650-6684DDCD2CA5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A092314-FB2A-4667-94DB-458410717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00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surat@tops-int.com" TargetMode="Externa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719920" y="1011253"/>
            <a:ext cx="8596668" cy="51673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Shri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S’ad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Vidya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Mandal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Technology</a:t>
            </a:r>
            <a:b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&amp; Engineering</a:t>
            </a:r>
            <a:b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Bharuch, Gujarat</a:t>
            </a:r>
            <a:b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B. E. IV, Semester - VIII</a:t>
            </a:r>
            <a:b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Academic Year 2021-2022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on:</a:t>
            </a:r>
            <a:b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Internship-Mid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Sem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Review</a:t>
            </a:r>
            <a:b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             		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Guided By:</a:t>
            </a:r>
            <a:b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Premkumar P. Patel(180450131035)               Prof.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Ghanshyam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I.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Prajapati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9" y="160496"/>
            <a:ext cx="1146147" cy="13839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181" y="160496"/>
            <a:ext cx="1286367" cy="12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8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1" dirty="0" smtClean="0"/>
              <a:t>Week 4:</a:t>
            </a:r>
            <a:r>
              <a:rPr lang="en-US" sz="4000" dirty="0" smtClean="0"/>
              <a:t>Python </a:t>
            </a:r>
            <a:r>
              <a:rPr lang="en-US" sz="4000" dirty="0"/>
              <a:t>- Collections, functions and Modules in </a:t>
            </a:r>
            <a:r>
              <a:rPr lang="en-US" sz="4000" dirty="0" smtClean="0"/>
              <a:t>Python(Cont.)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8304" y="2534682"/>
            <a:ext cx="8988293" cy="3310128"/>
          </a:xfrm>
        </p:spPr>
        <p:txBody>
          <a:bodyPr>
            <a:normAutofit/>
          </a:bodyPr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000" dirty="0" smtClean="0"/>
              <a:t>Then I was introduced with the very important concept of Python Language called Functions</a:t>
            </a:r>
            <a:endParaRPr lang="en-US" sz="1600" dirty="0" smtClean="0"/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000" dirty="0" smtClean="0"/>
              <a:t> I learned about function definition and function calling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000" dirty="0"/>
              <a:t> </a:t>
            </a:r>
            <a:r>
              <a:rPr lang="en-US" sz="2000" dirty="0" smtClean="0"/>
              <a:t>Learned about types of functions and their uses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000" dirty="0" smtClean="0"/>
              <a:t> Learned about an anonymous function called lambda function its uses and properties</a:t>
            </a:r>
            <a:r>
              <a:rPr lang="en-US" sz="1600" dirty="0" smtClean="0"/>
              <a:t>  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000" dirty="0"/>
              <a:t> </a:t>
            </a:r>
            <a:r>
              <a:rPr lang="en-US" sz="2000" dirty="0" smtClean="0"/>
              <a:t>Learned and used some built in modules provided in python like random and math module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000" dirty="0"/>
              <a:t>Completed assignments related to uses of function.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7052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44127" y="2622924"/>
            <a:ext cx="9601196" cy="1303867"/>
          </a:xfrm>
        </p:spPr>
        <p:txBody>
          <a:bodyPr/>
          <a:lstStyle/>
          <a:p>
            <a:r>
              <a:rPr lang="en-US" dirty="0" smtClean="0"/>
              <a:t>MONTH: FEBRUARY-2022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36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95402" y="999550"/>
            <a:ext cx="9601196" cy="1303867"/>
          </a:xfrm>
        </p:spPr>
        <p:txBody>
          <a:bodyPr/>
          <a:lstStyle/>
          <a:p>
            <a:r>
              <a:rPr lang="en-US" sz="4000" b="1" dirty="0"/>
              <a:t>Week 1</a:t>
            </a:r>
            <a:r>
              <a:rPr lang="en-US" sz="4000" dirty="0"/>
              <a:t>: Advance python programming</a:t>
            </a:r>
            <a:r>
              <a:rPr lang="en-US" dirty="0"/>
              <a:t>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708646" y="2772171"/>
            <a:ext cx="9116108" cy="331012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• After all the basic concepts were covered and practiced, A new mentor was assigned to me for further learnings and project development</a:t>
            </a:r>
          </a:p>
          <a:p>
            <a:pPr marL="0" indent="0">
              <a:buNone/>
            </a:pPr>
            <a:r>
              <a:rPr lang="en-US" dirty="0" smtClean="0"/>
              <a:t>• I learned to open and close files in python and </a:t>
            </a:r>
            <a:r>
              <a:rPr lang="en-US" dirty="0" err="1" smtClean="0"/>
              <a:t>and</a:t>
            </a:r>
            <a:r>
              <a:rPr lang="en-US" dirty="0" smtClean="0"/>
              <a:t> perform read and write operations on them </a:t>
            </a:r>
          </a:p>
          <a:p>
            <a:pPr marL="0" indent="0">
              <a:buNone/>
            </a:pPr>
            <a:r>
              <a:rPr lang="en-US" dirty="0" smtClean="0"/>
              <a:t>• I learned Exception handling and its uses and different types</a:t>
            </a:r>
          </a:p>
          <a:p>
            <a:pPr marL="0" indent="0">
              <a:buNone/>
            </a:pPr>
            <a:r>
              <a:rPr lang="en-US" dirty="0" smtClean="0"/>
              <a:t>• I learned OOPs concepts like classes, objects and inheritance</a:t>
            </a:r>
          </a:p>
          <a:p>
            <a:pPr marL="0" indent="0">
              <a:buNone/>
            </a:pPr>
            <a:r>
              <a:rPr lang="en-US" dirty="0"/>
              <a:t>• </a:t>
            </a:r>
            <a:r>
              <a:rPr lang="en-US" dirty="0" smtClean="0"/>
              <a:t>Everything that required from python to develop a project was taught in this week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29398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Week </a:t>
            </a:r>
            <a:r>
              <a:rPr lang="en-US" sz="4000" b="1" dirty="0" smtClean="0"/>
              <a:t>2</a:t>
            </a:r>
            <a:r>
              <a:rPr lang="en-US" sz="4000" dirty="0" smtClean="0"/>
              <a:t>: </a:t>
            </a:r>
            <a:r>
              <a:rPr lang="en-US" sz="4000" dirty="0" err="1" smtClean="0"/>
              <a:t>Django</a:t>
            </a:r>
            <a:r>
              <a:rPr lang="en-US" sz="4000" dirty="0" smtClean="0"/>
              <a:t> Introduction 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7695" y="2495372"/>
            <a:ext cx="9518903" cy="3716908"/>
          </a:xfrm>
        </p:spPr>
        <p:txBody>
          <a:bodyPr>
            <a:normAutofit fontScale="92500" lnSpcReduction="10000"/>
          </a:bodyPr>
          <a:lstStyle/>
          <a:p>
            <a:pPr>
              <a:buClrTx/>
            </a:pPr>
            <a:r>
              <a:rPr lang="en-US" dirty="0" smtClean="0"/>
              <a:t>Then I was introduced with Django Framework. </a:t>
            </a:r>
          </a:p>
          <a:p>
            <a:pPr>
              <a:buClrTx/>
            </a:pPr>
            <a:r>
              <a:rPr lang="en-US" dirty="0" smtClean="0"/>
              <a:t>Django is a web framework that works in Python for developing Web applications</a:t>
            </a:r>
          </a:p>
          <a:p>
            <a:pPr>
              <a:buClrTx/>
            </a:pPr>
            <a:r>
              <a:rPr lang="en-US" dirty="0" smtClean="0"/>
              <a:t>I learned about Django , its applications and uses and why it is trending for back-end development of web applications today. </a:t>
            </a:r>
          </a:p>
          <a:p>
            <a:pPr>
              <a:buClrTx/>
            </a:pPr>
            <a:r>
              <a:rPr lang="en-US" dirty="0" smtClean="0"/>
              <a:t>Django works on the MVT architecture </a:t>
            </a:r>
            <a:r>
              <a:rPr lang="en-US" dirty="0" err="1" smtClean="0"/>
              <a:t>i.e</a:t>
            </a:r>
            <a:r>
              <a:rPr lang="en-US" dirty="0" smtClean="0"/>
              <a:t> Model View Template so I learned the flow of project during execution</a:t>
            </a:r>
          </a:p>
          <a:p>
            <a:pPr>
              <a:buClrTx/>
            </a:pPr>
            <a:r>
              <a:rPr lang="en-US" dirty="0" smtClean="0"/>
              <a:t>Then my mentor showed me how to create and setup an environment that is required to bind the project inside one environment </a:t>
            </a:r>
          </a:p>
          <a:p>
            <a:pPr>
              <a:buClrTx/>
            </a:pPr>
            <a:r>
              <a:rPr lang="en-US" dirty="0" smtClean="0"/>
              <a:t>Created environments for demo project for having hands on practice</a:t>
            </a:r>
          </a:p>
        </p:txBody>
      </p:sp>
    </p:spTree>
    <p:extLst>
      <p:ext uri="{BB962C8B-B14F-4D97-AF65-F5344CB8AC3E}">
        <p14:creationId xmlns:p14="http://schemas.microsoft.com/office/powerpoint/2010/main" val="1005747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smtClean="0"/>
              <a:t>Week 3 &amp; 4</a:t>
            </a:r>
            <a:r>
              <a:rPr lang="en-US" sz="4000" dirty="0" smtClean="0"/>
              <a:t>: Project setup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9503436" cy="3310128"/>
          </a:xfrm>
        </p:spPr>
        <p:txBody>
          <a:bodyPr>
            <a:normAutofit fontScale="92500" lnSpcReduction="20000"/>
          </a:bodyPr>
          <a:lstStyle/>
          <a:p>
            <a:pPr lvl="0">
              <a:buClrTx/>
            </a:pPr>
            <a:r>
              <a:rPr lang="en-US" sz="22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In this week my mentor assigned me a project that I was supposed to be working with in Future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Project Name</a:t>
            </a:r>
            <a:r>
              <a:rPr lang="en-US" dirty="0"/>
              <a:t>: E- Housing Helping Society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Project Definition</a:t>
            </a:r>
            <a:r>
              <a:rPr lang="en-US" dirty="0" smtClean="0"/>
              <a:t>: The </a:t>
            </a:r>
            <a:r>
              <a:rPr lang="en-US" dirty="0"/>
              <a:t>Housing Helping Society is web application that manages society by houses with members details.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Technologies to be used-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Front End: Bootstrap 5 (Templates were Provided by my mentor that needed 	certain modifications)</a:t>
            </a:r>
          </a:p>
          <a:p>
            <a:pPr marL="0" indent="0">
              <a:buNone/>
            </a:pPr>
            <a:r>
              <a:rPr lang="en-US" dirty="0" smtClean="0"/>
              <a:t>	Backend: Python Django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768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9503436" cy="3310128"/>
          </a:xfrm>
        </p:spPr>
        <p:txBody>
          <a:bodyPr>
            <a:normAutofit lnSpcReduction="10000"/>
          </a:bodyPr>
          <a:lstStyle/>
          <a:p>
            <a:pPr lvl="0">
              <a:buClrTx/>
            </a:pPr>
            <a:r>
              <a:rPr lang="en-US" sz="22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Defined requirements and required functions that will be required in this project </a:t>
            </a:r>
          </a:p>
          <a:p>
            <a:pPr>
              <a:buClrTx/>
            </a:pPr>
            <a:r>
              <a:rPr lang="en-US" sz="2000" dirty="0" smtClean="0"/>
              <a:t>I made supporting Documentations and Diagrams. </a:t>
            </a:r>
            <a:endParaRPr lang="en-US" sz="2000" dirty="0"/>
          </a:p>
          <a:p>
            <a:pPr lvl="0">
              <a:buClrTx/>
            </a:pPr>
            <a:r>
              <a:rPr lang="en-US" sz="22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Setup a project environment for my Project</a:t>
            </a:r>
          </a:p>
          <a:p>
            <a:pPr>
              <a:buClrTx/>
            </a:pPr>
            <a:r>
              <a:rPr lang="en-US" sz="2000" dirty="0" smtClean="0"/>
              <a:t>Installed Django library in my Project environment.</a:t>
            </a:r>
          </a:p>
          <a:p>
            <a:pPr>
              <a:buClrTx/>
            </a:pPr>
            <a:r>
              <a:rPr lang="en-US" sz="2000" dirty="0" smtClean="0"/>
              <a:t>Learned to render templates in Django live server</a:t>
            </a:r>
            <a:endParaRPr lang="en-US" sz="2000" dirty="0"/>
          </a:p>
          <a:p>
            <a:pPr>
              <a:buClrTx/>
            </a:pPr>
            <a:r>
              <a:rPr lang="en-US" sz="2000" dirty="0" smtClean="0"/>
              <a:t>Learned to load all the static files in the templates and perform load static on my templates</a:t>
            </a:r>
            <a:endParaRPr lang="en-US" sz="2000" dirty="0"/>
          </a:p>
          <a:p>
            <a:pPr lvl="0">
              <a:buClrTx/>
            </a:pPr>
            <a:r>
              <a:rPr lang="en-US" sz="22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Learned to define </a:t>
            </a:r>
            <a:r>
              <a:rPr lang="en-US" sz="2200" dirty="0" err="1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urls</a:t>
            </a:r>
            <a:r>
              <a:rPr lang="en-US" sz="22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in urls.py file and created necessary function in views.py for performing actions after a certain </a:t>
            </a:r>
            <a:r>
              <a:rPr lang="en-US" sz="2200" dirty="0" err="1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url</a:t>
            </a:r>
            <a:r>
              <a:rPr lang="en-US" sz="22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is hit.</a:t>
            </a:r>
          </a:p>
          <a:p>
            <a:pPr lvl="0">
              <a:buClrTx/>
            </a:pPr>
            <a:endParaRPr lang="en-US" sz="2200" dirty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51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182190" y="2462588"/>
            <a:ext cx="9601196" cy="1303867"/>
          </a:xfrm>
        </p:spPr>
        <p:txBody>
          <a:bodyPr/>
          <a:lstStyle/>
          <a:p>
            <a:r>
              <a:rPr lang="en-IN" dirty="0" smtClean="0"/>
              <a:t>MONTH: MARCH-2022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0707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 smtClean="0"/>
              <a:t>Week 1:</a:t>
            </a:r>
            <a:endParaRPr lang="en-IN" sz="4000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 smtClean="0"/>
              <a:t>Edited sign-up and sign-in page and created tables in models using class and objects</a:t>
            </a:r>
          </a:p>
          <a:p>
            <a:r>
              <a:rPr lang="en-IN" dirty="0" smtClean="0"/>
              <a:t>Made </a:t>
            </a:r>
            <a:r>
              <a:rPr lang="en-IN" dirty="0"/>
              <a:t>f</a:t>
            </a:r>
            <a:r>
              <a:rPr lang="en-IN" dirty="0" smtClean="0"/>
              <a:t>unctions in views for defining validations and actions that are required to perform when the user clicks the submit button</a:t>
            </a:r>
          </a:p>
          <a:p>
            <a:r>
              <a:rPr lang="en-IN" dirty="0" smtClean="0"/>
              <a:t>Implemented </a:t>
            </a:r>
            <a:r>
              <a:rPr lang="en-IN" dirty="0" err="1" smtClean="0"/>
              <a:t>otp</a:t>
            </a:r>
            <a:r>
              <a:rPr lang="en-IN" dirty="0" smtClean="0"/>
              <a:t> validation using email function that sends an </a:t>
            </a:r>
            <a:r>
              <a:rPr lang="en-IN" dirty="0" err="1" smtClean="0"/>
              <a:t>otp</a:t>
            </a:r>
            <a:r>
              <a:rPr lang="en-IN" dirty="0" smtClean="0"/>
              <a:t> to user’s email to verify the user</a:t>
            </a:r>
          </a:p>
          <a:p>
            <a:r>
              <a:rPr lang="en-IN" dirty="0" smtClean="0"/>
              <a:t>Created functionality ‘Forgot-Password’ that allows user to login using a new password sent to their mail in case if they have forgotten </a:t>
            </a:r>
            <a:r>
              <a:rPr lang="en-IN" dirty="0" err="1" smtClean="0"/>
              <a:t>theirn</a:t>
            </a:r>
            <a:r>
              <a:rPr lang="en-IN" dirty="0" smtClean="0"/>
              <a:t> password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01300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dirty="0" smtClean="0"/>
              <a:t>Week 2: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 smtClean="0"/>
              <a:t>Created functionality ‘Change Password’ that allows user to create a new password if he/she wants to change their old password</a:t>
            </a:r>
          </a:p>
          <a:p>
            <a:r>
              <a:rPr lang="en-IN" dirty="0" smtClean="0"/>
              <a:t>Created a template ‘Edit-Profile’ that has a form in it that allows user to change their basic details after logging into the portal</a:t>
            </a:r>
          </a:p>
          <a:p>
            <a:r>
              <a:rPr lang="en-IN" dirty="0" smtClean="0"/>
              <a:t>Made relevant function for the same </a:t>
            </a:r>
          </a:p>
          <a:p>
            <a:r>
              <a:rPr lang="en-IN" dirty="0" smtClean="0"/>
              <a:t>Based on the learnings till now, created a simple application ‘employee form’ that takes all details of the employees entered by them and stores it in the database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5615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3" t="3362" r="8031" b="3667"/>
          <a:stretch/>
        </p:blipFill>
        <p:spPr>
          <a:xfrm>
            <a:off x="1053738" y="1799816"/>
            <a:ext cx="3535680" cy="32395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007" y="2005965"/>
            <a:ext cx="6677003" cy="282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016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00B0F0"/>
                </a:solidFill>
              </a:rPr>
              <a:t>COMPANY OVERVIEW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295402" y="2415285"/>
            <a:ext cx="4718304" cy="3310128"/>
          </a:xfrm>
        </p:spPr>
        <p:txBody>
          <a:bodyPr>
            <a:normAutofit/>
          </a:bodyPr>
          <a:lstStyle/>
          <a:p>
            <a:r>
              <a:rPr lang="en-US" sz="1800" b="1" dirty="0" smtClean="0"/>
              <a:t>Company Name</a:t>
            </a:r>
            <a:r>
              <a:rPr lang="en-US" sz="1800" dirty="0" smtClean="0"/>
              <a:t>: Tops Technologies Pvt. Ltd</a:t>
            </a:r>
          </a:p>
          <a:p>
            <a:r>
              <a:rPr lang="en-I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Address :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301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Jeevandeep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Complex, Ring Rd, next to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Nirmal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Hospital,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Surat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Gujarat 395002.</a:t>
            </a:r>
          </a:p>
          <a:p>
            <a:r>
              <a:rPr lang="en-I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Contact No: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 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70695 98828</a:t>
            </a:r>
            <a:endParaRPr lang="en-US" sz="1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Email Id: </a:t>
            </a:r>
            <a:r>
              <a:rPr lang="en-IN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surat@tops-int.com</a:t>
            </a:r>
            <a:endParaRPr lang="en-IN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275461" y="2569109"/>
            <a:ext cx="5181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Guide’s Detail:-</a:t>
            </a:r>
          </a:p>
          <a:p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Name: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Jahnvi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Patel</a:t>
            </a:r>
          </a:p>
          <a:p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Email: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jahnvi.patel@tops-int.com</a:t>
            </a:r>
          </a:p>
          <a:p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Mobile no.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99789 63532</a:t>
            </a:r>
          </a:p>
          <a:p>
            <a:pPr marL="1371600" lvl="3" indent="0">
              <a:buNone/>
            </a:pPr>
            <a:r>
              <a:rPr lang="en-US" sz="2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Guide’s </a:t>
            </a: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</a:t>
            </a:r>
            <a:r>
              <a:rPr lang="en-US" sz="2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:-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Jay Kothari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Email: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jay.Kothari@tops-int.com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no.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89805 36957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3" indent="0">
              <a:buNone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0361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dirty="0" smtClean="0"/>
              <a:t>Week 3: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 </a:t>
            </a:r>
            <a:r>
              <a:rPr lang="en-IN" dirty="0" smtClean="0"/>
              <a:t>Learned to get data from database on the HTML page by making functions that fulfil the requirements</a:t>
            </a:r>
          </a:p>
          <a:p>
            <a:r>
              <a:rPr lang="en-IN" dirty="0" smtClean="0"/>
              <a:t>Based on the learnings created two functionalities in a different project provided by mentor </a:t>
            </a:r>
          </a:p>
          <a:p>
            <a:pPr lvl="1"/>
            <a:r>
              <a:rPr lang="en-IN" dirty="0" smtClean="0"/>
              <a:t>Add Services</a:t>
            </a:r>
          </a:p>
          <a:p>
            <a:pPr lvl="1"/>
            <a:r>
              <a:rPr lang="en-IN" dirty="0" smtClean="0"/>
              <a:t>Display Services</a:t>
            </a:r>
          </a:p>
          <a:p>
            <a:r>
              <a:rPr lang="en-IN" dirty="0" smtClean="0"/>
              <a:t>Made relevant models(database) in the models.py file to fetch the data form it and display it on the template </a:t>
            </a:r>
          </a:p>
          <a:p>
            <a:r>
              <a:rPr lang="en-IN" dirty="0" smtClean="0"/>
              <a:t>Implemented functionality to perform CRUD operations on the database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3026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dirty="0" smtClean="0"/>
              <a:t>Week </a:t>
            </a:r>
            <a:r>
              <a:rPr lang="en-IN" sz="4000" b="1" dirty="0"/>
              <a:t>4</a:t>
            </a:r>
            <a:r>
              <a:rPr lang="en-IN" sz="4000" b="1" dirty="0" smtClean="0"/>
              <a:t>: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 </a:t>
            </a:r>
            <a:r>
              <a:rPr lang="en-IN" dirty="0" smtClean="0"/>
              <a:t>After completing the task provided by mentor I implemented some functionalities that are required in my project </a:t>
            </a:r>
          </a:p>
          <a:p>
            <a:r>
              <a:rPr lang="en-IN" dirty="0" smtClean="0"/>
              <a:t> Made a template called ‘Add a Member’ in the admin dashboard that </a:t>
            </a:r>
            <a:r>
              <a:rPr lang="en-IN" dirty="0" err="1" smtClean="0"/>
              <a:t>aloows</a:t>
            </a:r>
            <a:r>
              <a:rPr lang="en-IN" dirty="0" smtClean="0"/>
              <a:t> the admin of the society to register a member in their Society</a:t>
            </a:r>
          </a:p>
          <a:p>
            <a:r>
              <a:rPr lang="en-IN" dirty="0" smtClean="0"/>
              <a:t>This functionality adds the member to the database and sends them their login credentials to their respective mail ids that they can use to login in the members portal</a:t>
            </a:r>
          </a:p>
          <a:p>
            <a:r>
              <a:rPr lang="en-IN" dirty="0" smtClean="0"/>
              <a:t>Added ‘Change my Details’ function in the members portal that allows the member to edit his details </a:t>
            </a:r>
          </a:p>
          <a:p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90643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dirty="0" smtClean="0"/>
              <a:t>Future Enhancements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 smtClean="0"/>
              <a:t>To Implement Payment integration in the project that allows the members to pay their monthly Maintenance fees. </a:t>
            </a:r>
          </a:p>
          <a:p>
            <a:r>
              <a:rPr lang="en-IN" dirty="0" smtClean="0"/>
              <a:t> To Create a function that allows members to advertise their house for sale/rent on the website</a:t>
            </a:r>
          </a:p>
          <a:p>
            <a:r>
              <a:rPr lang="en-IN" dirty="0" smtClean="0"/>
              <a:t>To Make a parking allotment facility in the member portal that allows the house owners to request for a parking space allotment</a:t>
            </a:r>
          </a:p>
          <a:p>
            <a:r>
              <a:rPr lang="en-IN" dirty="0" smtClean="0"/>
              <a:t>To Make a Club-House booking facility for the members to book the club house for their family functions</a:t>
            </a:r>
          </a:p>
          <a:p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52391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919" y="2595272"/>
            <a:ext cx="9601196" cy="1303868"/>
          </a:xfrm>
        </p:spPr>
        <p:txBody>
          <a:bodyPr/>
          <a:lstStyle/>
          <a:p>
            <a:r>
              <a:rPr lang="en-GB" dirty="0" smtClean="0"/>
              <a:t>Project Snapshots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5753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Sign-In and Sign-Up Template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75" y="3015207"/>
            <a:ext cx="4718050" cy="2400799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25" y="3015789"/>
            <a:ext cx="4718050" cy="239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62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Admin added to the Database</a:t>
            </a:r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3" r="86" b="11569"/>
          <a:stretch/>
        </p:blipFill>
        <p:spPr>
          <a:xfrm>
            <a:off x="2225019" y="2560320"/>
            <a:ext cx="7493747" cy="356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28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Forgot Password and Change Password</a:t>
            </a:r>
            <a:endParaRPr lang="en-IN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75" y="3027493"/>
            <a:ext cx="4718050" cy="2376226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25" y="3007835"/>
            <a:ext cx="4718050" cy="241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8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Edit Admin Profile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651" y="2585284"/>
            <a:ext cx="6975566" cy="354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43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Add Member from Admin Panel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527" y="2628609"/>
            <a:ext cx="6090396" cy="351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180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Member Login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491" y="2708366"/>
            <a:ext cx="5575412" cy="338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99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	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979205" y="2514600"/>
            <a:ext cx="6241816" cy="1828800"/>
          </a:xfrm>
        </p:spPr>
        <p:txBody>
          <a:bodyPr/>
          <a:lstStyle/>
          <a:p>
            <a:r>
              <a:rPr lang="en-US" b="1" dirty="0" smtClean="0"/>
              <a:t>Internship Domain: </a:t>
            </a:r>
            <a:r>
              <a:rPr lang="en-US" dirty="0" smtClean="0"/>
              <a:t>Python Django</a:t>
            </a:r>
          </a:p>
          <a:p>
            <a:r>
              <a:rPr lang="en-US" b="1" dirty="0" smtClean="0"/>
              <a:t>Internship Duration: </a:t>
            </a:r>
            <a:r>
              <a:rPr lang="en-US" dirty="0" smtClean="0"/>
              <a:t>3-4 Months</a:t>
            </a:r>
          </a:p>
          <a:p>
            <a:r>
              <a:rPr lang="en-US" b="1" dirty="0"/>
              <a:t>Internship </a:t>
            </a:r>
            <a:r>
              <a:rPr lang="en-US" b="1" dirty="0" smtClean="0"/>
              <a:t>Mode: </a:t>
            </a:r>
            <a:r>
              <a:rPr lang="en-US" dirty="0" smtClean="0"/>
              <a:t>Offline</a:t>
            </a:r>
          </a:p>
          <a:p>
            <a:r>
              <a:rPr lang="en-US" b="1" dirty="0" smtClean="0"/>
              <a:t>Joining Date: </a:t>
            </a:r>
            <a:r>
              <a:rPr lang="en-US" dirty="0" smtClean="0"/>
              <a:t>10/01/2022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021" y="2199216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7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Member Index page and Edit House Details Page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75" y="3192215"/>
            <a:ext cx="4718050" cy="2046782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25" y="3093377"/>
            <a:ext cx="4718050" cy="2244458"/>
          </a:xfrm>
        </p:spPr>
      </p:pic>
    </p:spTree>
    <p:extLst>
      <p:ext uri="{BB962C8B-B14F-4D97-AF65-F5344CB8AC3E}">
        <p14:creationId xmlns:p14="http://schemas.microsoft.com/office/powerpoint/2010/main" val="2617509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46677" y="2665653"/>
            <a:ext cx="9601196" cy="1303867"/>
          </a:xfrm>
        </p:spPr>
        <p:txBody>
          <a:bodyPr/>
          <a:lstStyle/>
          <a:p>
            <a:r>
              <a:rPr lang="en-US" b="1" dirty="0" smtClean="0"/>
              <a:t>THANK YOU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9500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3600" dirty="0" smtClean="0"/>
              <a:t>Internship Divided Into Two Parts</a:t>
            </a:r>
            <a:r>
              <a:rPr lang="en-IN" dirty="0" smtClean="0"/>
              <a:t/>
            </a:r>
            <a:br>
              <a:rPr lang="en-IN" dirty="0" smtClean="0"/>
            </a:b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2482814" y="3579223"/>
            <a:ext cx="3195175" cy="879565"/>
          </a:xfrm>
        </p:spPr>
        <p:txBody>
          <a:bodyPr numCol="2"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IN" sz="3600" dirty="0" smtClean="0"/>
              <a:t>Training</a:t>
            </a:r>
            <a:r>
              <a:rPr lang="en-IN" dirty="0" smtClean="0"/>
              <a:t>						</a:t>
            </a:r>
          </a:p>
          <a:p>
            <a:pPr marL="0" indent="0" algn="just">
              <a:buNone/>
            </a:pPr>
            <a:r>
              <a:rPr lang="en-IN" dirty="0" smtClean="0"/>
              <a:t>		</a:t>
            </a:r>
            <a:endParaRPr lang="en-IN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7740179" y="3413760"/>
            <a:ext cx="2109216" cy="118436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sz="3600" dirty="0" smtClean="0"/>
              <a:t>Project</a:t>
            </a:r>
            <a:endParaRPr lang="en-IN" sz="36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5843451" y="2412274"/>
            <a:ext cx="26126" cy="3831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330107" y="4598126"/>
            <a:ext cx="208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Duration : 5-6 Weeks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7476309" y="4598126"/>
            <a:ext cx="2823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Duration :6</a:t>
            </a:r>
            <a:r>
              <a:rPr lang="en-IN" baseline="30000" dirty="0" smtClean="0"/>
              <a:t>th</a:t>
            </a:r>
            <a:r>
              <a:rPr lang="en-IN" dirty="0" smtClean="0"/>
              <a:t>  Week Onwards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8656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44127" y="2622924"/>
            <a:ext cx="9601196" cy="1303867"/>
          </a:xfrm>
        </p:spPr>
        <p:txBody>
          <a:bodyPr/>
          <a:lstStyle/>
          <a:p>
            <a:r>
              <a:rPr lang="en-US" dirty="0" smtClean="0"/>
              <a:t>MONTH: JANUARY-2022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408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b="1" dirty="0" smtClean="0"/>
              <a:t> </a:t>
            </a:r>
            <a:br>
              <a:rPr lang="en-US" sz="2800" b="1" dirty="0" smtClean="0"/>
            </a:br>
            <a:r>
              <a:rPr lang="en-US" b="1" dirty="0" smtClean="0"/>
              <a:t>Week 1: </a:t>
            </a:r>
            <a:r>
              <a:rPr lang="en-US" dirty="0" smtClean="0"/>
              <a:t>SDLC 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b="1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295401" y="2432133"/>
            <a:ext cx="9503227" cy="3310128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en-US" dirty="0" smtClean="0"/>
              <a:t>• On the first there was an </a:t>
            </a:r>
            <a:r>
              <a:rPr lang="en-US" sz="1800" dirty="0" smtClean="0"/>
              <a:t>Introduction session  and Office tour. </a:t>
            </a:r>
          </a:p>
          <a:p>
            <a:pPr marL="457200" lvl="1" indent="0">
              <a:buNone/>
            </a:pPr>
            <a:r>
              <a:rPr lang="en-US" sz="1800" dirty="0" smtClean="0"/>
              <a:t>• I met and had a talk with my training mentor about the training flow and time duration</a:t>
            </a:r>
          </a:p>
          <a:p>
            <a:pPr marL="457200" lvl="1" indent="0">
              <a:buNone/>
            </a:pPr>
            <a:r>
              <a:rPr lang="en-US" sz="1800" dirty="0" smtClean="0"/>
              <a:t>• Then I was introduced with the Tops ERP system that tracks our progress and have assignments    questions in it.</a:t>
            </a:r>
          </a:p>
          <a:p>
            <a:pPr marL="457200" lvl="1" indent="0">
              <a:buNone/>
            </a:pPr>
            <a:r>
              <a:rPr lang="en-US" sz="1800" dirty="0" smtClean="0"/>
              <a:t>• Then I was given some basic information about types of </a:t>
            </a:r>
            <a:r>
              <a:rPr lang="en-US" sz="1800" dirty="0" err="1" smtClean="0"/>
              <a:t>softwares</a:t>
            </a:r>
            <a:r>
              <a:rPr lang="en-US" sz="1800" dirty="0" smtClean="0"/>
              <a:t> .</a:t>
            </a:r>
          </a:p>
          <a:p>
            <a:pPr marL="457200" lvl="1" indent="0">
              <a:buNone/>
            </a:pPr>
            <a:r>
              <a:rPr lang="en-US" sz="1800" dirty="0" smtClean="0"/>
              <a:t>• Then they asked me if I knew about the Software development life cycles and their models</a:t>
            </a:r>
          </a:p>
          <a:p>
            <a:pPr marL="457200" lvl="1" indent="0">
              <a:buNone/>
            </a:pPr>
            <a:r>
              <a:rPr lang="en-US" sz="1800" dirty="0" smtClean="0"/>
              <a:t>• After that I was given a brief about the SDLC Life Cycle and Models</a:t>
            </a:r>
          </a:p>
          <a:p>
            <a:pPr marL="457200" lvl="1" indent="0">
              <a:buNone/>
            </a:pPr>
            <a:r>
              <a:rPr lang="en-US" sz="1800" dirty="0" smtClean="0"/>
              <a:t>• Then I was asked to complete the assignments based on the topics that were covered during that time</a:t>
            </a:r>
            <a:endParaRPr lang="en-US" sz="1800" b="1" dirty="0" smtClean="0"/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6628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b="1" dirty="0" smtClean="0"/>
              <a:t>Week 2: </a:t>
            </a:r>
            <a:r>
              <a:rPr lang="en-US" dirty="0" smtClean="0"/>
              <a:t>Fundamentals </a:t>
            </a:r>
            <a:r>
              <a:rPr lang="en-US" dirty="0"/>
              <a:t>of python language </a:t>
            </a:r>
            <a:r>
              <a:rPr lang="en-US" sz="2800" b="1" dirty="0" smtClean="0"/>
              <a:t/>
            </a:r>
            <a:br>
              <a:rPr lang="en-US" sz="2800" b="1" dirty="0" smtClean="0"/>
            </a:b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9738" y="2542902"/>
            <a:ext cx="9606859" cy="33101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• </a:t>
            </a:r>
            <a:r>
              <a:rPr lang="en-US" sz="1800" dirty="0" smtClean="0"/>
              <a:t>In the second week I was introduced with the Python language</a:t>
            </a:r>
          </a:p>
          <a:p>
            <a:pPr marL="0" indent="0">
              <a:buNone/>
            </a:pPr>
            <a:r>
              <a:rPr lang="en-US" sz="1800" dirty="0" smtClean="0"/>
              <a:t>• I was taught about the benefits and applications of python language</a:t>
            </a:r>
          </a:p>
          <a:p>
            <a:pPr marL="0" indent="0">
              <a:buNone/>
            </a:pPr>
            <a:r>
              <a:rPr lang="en-US" sz="1800" dirty="0" smtClean="0"/>
              <a:t>• Then I was given some problems to solve in C language to test my knowledge and logic formation</a:t>
            </a: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• I got to know about the advantages of python over C language</a:t>
            </a:r>
          </a:p>
          <a:p>
            <a:pPr marL="0" indent="0">
              <a:buNone/>
            </a:pPr>
            <a:r>
              <a:rPr lang="en-US" sz="1800" dirty="0" smtClean="0"/>
              <a:t>• Then I was taught about some very basics of python language like syntax, data types, conditional statements and I performed some programs based on these topics</a:t>
            </a:r>
          </a:p>
          <a:p>
            <a:pPr marL="0" indent="0">
              <a:buNone/>
            </a:pPr>
            <a:r>
              <a:rPr lang="en-US" sz="1800" dirty="0" smtClean="0"/>
              <a:t>• Then I was introduced with loops in python like for loop, while, do-while </a:t>
            </a:r>
            <a:r>
              <a:rPr lang="en-US" sz="1800" dirty="0" err="1" smtClean="0"/>
              <a:t>loops,nested</a:t>
            </a:r>
            <a:r>
              <a:rPr lang="en-US" sz="1800" dirty="0" smtClean="0"/>
              <a:t> loops</a:t>
            </a:r>
          </a:p>
          <a:p>
            <a:pPr marL="0" indent="0">
              <a:buNone/>
            </a:pPr>
            <a:r>
              <a:rPr lang="en-US" sz="1800" dirty="0" smtClean="0"/>
              <a:t>• Solved assignments regarding these topics and submitted to my mentor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5925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b="1" dirty="0" smtClean="0"/>
              <a:t>Week 3: </a:t>
            </a:r>
            <a:r>
              <a:rPr lang="en-US" dirty="0" smtClean="0"/>
              <a:t>Fundamentals </a:t>
            </a:r>
            <a:r>
              <a:rPr lang="en-US" dirty="0"/>
              <a:t>of </a:t>
            </a:r>
            <a:r>
              <a:rPr lang="en-US" dirty="0" smtClean="0"/>
              <a:t>python(Cont.) 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9598150" cy="33101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• </a:t>
            </a:r>
            <a:r>
              <a:rPr lang="en-US" sz="1800" dirty="0" smtClean="0"/>
              <a:t>Then I got to know about some control statements that are used to control the loops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• </a:t>
            </a:r>
            <a:r>
              <a:rPr lang="en-US" sz="1800" dirty="0" smtClean="0"/>
              <a:t>Control statements like break, pass, continue and their differences and uses</a:t>
            </a: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•  Then I was taught about one datatype called ‘string’ 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• </a:t>
            </a:r>
            <a:r>
              <a:rPr lang="en-US" sz="1800" dirty="0" smtClean="0"/>
              <a:t> Then I learned to manipulate strings by concatenating and type casting the string to some other data type and vice versa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• </a:t>
            </a:r>
            <a:r>
              <a:rPr lang="en-US" sz="1800" dirty="0" smtClean="0"/>
              <a:t> Then I performed some actions on string like string slicing 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•  </a:t>
            </a:r>
            <a:r>
              <a:rPr lang="en-US" sz="1800" dirty="0" smtClean="0"/>
              <a:t>I learned and used various string methods that are in-built in python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•  </a:t>
            </a:r>
            <a:r>
              <a:rPr lang="en-US" sz="1800" dirty="0" smtClean="0"/>
              <a:t>I completed the assignments given by my mentor about strings and submitted.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5452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1" dirty="0" smtClean="0"/>
              <a:t>Week 4:</a:t>
            </a:r>
            <a:r>
              <a:rPr lang="en-US" sz="4000" dirty="0" smtClean="0"/>
              <a:t>Python </a:t>
            </a:r>
            <a:r>
              <a:rPr lang="en-US" sz="4000" dirty="0"/>
              <a:t>- Collections, functions and Modules in Python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8304" y="2534682"/>
            <a:ext cx="8988293" cy="3310128"/>
          </a:xfrm>
        </p:spPr>
        <p:txBody>
          <a:bodyPr>
            <a:normAutofit/>
          </a:bodyPr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000" dirty="0" smtClean="0"/>
              <a:t>The next thing was to learn about collection data types used in python just as arrays in C 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000" dirty="0" smtClean="0"/>
              <a:t> Python provides four different collection data types </a:t>
            </a:r>
            <a:r>
              <a:rPr lang="en-US" sz="2000" dirty="0" err="1" smtClean="0"/>
              <a:t>List,Tuple,Dictionary,Set</a:t>
            </a:r>
            <a:endParaRPr lang="en-US" sz="2000" dirty="0" smtClean="0"/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000" dirty="0" smtClean="0"/>
              <a:t> I learned the difference between list and tuples and their properties and uses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000" dirty="0"/>
              <a:t> </a:t>
            </a:r>
            <a:r>
              <a:rPr lang="en-US" sz="2000" dirty="0" smtClean="0"/>
              <a:t>Learned about the widely used data type : ‘Dictionaries’ its properties and uses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000" dirty="0" smtClean="0"/>
              <a:t> </a:t>
            </a:r>
            <a:r>
              <a:rPr lang="en-US" sz="2000" dirty="0"/>
              <a:t>Learned to access all of these data types in python </a:t>
            </a:r>
            <a:r>
              <a:rPr lang="en-US" sz="2000" dirty="0" smtClean="0"/>
              <a:t>program</a:t>
            </a:r>
            <a:r>
              <a:rPr lang="en-US" sz="1600" dirty="0" smtClean="0"/>
              <a:t>  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000" dirty="0" smtClean="0"/>
              <a:t>Completed assignments for these topics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5803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576</TotalTime>
  <Words>1386</Words>
  <Application>Microsoft Office PowerPoint</Application>
  <PresentationFormat>Widescreen</PresentationFormat>
  <Paragraphs>136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Garamond</vt:lpstr>
      <vt:lpstr>Times New Roman</vt:lpstr>
      <vt:lpstr>Organic</vt:lpstr>
      <vt:lpstr>PowerPoint Presentation</vt:lpstr>
      <vt:lpstr>COMPANY OVERVIEW</vt:lpstr>
      <vt:lpstr>    </vt:lpstr>
      <vt:lpstr>Internship Divided Into Two Parts </vt:lpstr>
      <vt:lpstr>MONTH: JANUARY-2022</vt:lpstr>
      <vt:lpstr>  Week 1: SDLC  </vt:lpstr>
      <vt:lpstr> Week 2: Fundamentals of python language  </vt:lpstr>
      <vt:lpstr> Week 3: Fundamentals of python(Cont.)  </vt:lpstr>
      <vt:lpstr>Week 4:Python - Collections, functions and Modules in Python</vt:lpstr>
      <vt:lpstr>Week 4:Python - Collections, functions and Modules in Python(Cont.)</vt:lpstr>
      <vt:lpstr>MONTH: FEBRUARY-2022</vt:lpstr>
      <vt:lpstr>Week 1: Advance python programming </vt:lpstr>
      <vt:lpstr>Week 2: Django Introduction </vt:lpstr>
      <vt:lpstr>Week 3 &amp; 4: Project setup </vt:lpstr>
      <vt:lpstr>Cont.</vt:lpstr>
      <vt:lpstr>MONTH: MARCH-2022</vt:lpstr>
      <vt:lpstr>Week 1:</vt:lpstr>
      <vt:lpstr>Week 2:</vt:lpstr>
      <vt:lpstr>PowerPoint Presentation</vt:lpstr>
      <vt:lpstr>Week 3:</vt:lpstr>
      <vt:lpstr>Week 4:</vt:lpstr>
      <vt:lpstr>Future Enhancements</vt:lpstr>
      <vt:lpstr>Project Snapshots</vt:lpstr>
      <vt:lpstr>Sign-In and Sign-Up Template</vt:lpstr>
      <vt:lpstr>Admin added to the Database</vt:lpstr>
      <vt:lpstr>Forgot Password and Change Password</vt:lpstr>
      <vt:lpstr>Edit Admin Profile</vt:lpstr>
      <vt:lpstr>Add Member from Admin Panel</vt:lpstr>
      <vt:lpstr>Member Login</vt:lpstr>
      <vt:lpstr>Member Index page and Edit House Details Page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Premkumar Patel</cp:lastModifiedBy>
  <cp:revision>56</cp:revision>
  <dcterms:created xsi:type="dcterms:W3CDTF">2022-01-31T07:46:24Z</dcterms:created>
  <dcterms:modified xsi:type="dcterms:W3CDTF">2022-03-31T12:23:01Z</dcterms:modified>
</cp:coreProperties>
</file>